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7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62344-63B7-4DF5-8D0A-39C772AD8D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4C87C-4DD4-4A57-A9EA-1EDFC2A20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337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62344-63B7-4DF5-8D0A-39C772AD8D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4C87C-4DD4-4A57-A9EA-1EDFC2A20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976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62344-63B7-4DF5-8D0A-39C772AD8D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4C87C-4DD4-4A57-A9EA-1EDFC2A20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220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62344-63B7-4DF5-8D0A-39C772AD8D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4C87C-4DD4-4A57-A9EA-1EDFC2A20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77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62344-63B7-4DF5-8D0A-39C772AD8D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4C87C-4DD4-4A57-A9EA-1EDFC2A20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927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62344-63B7-4DF5-8D0A-39C772AD8D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4C87C-4DD4-4A57-A9EA-1EDFC2A20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186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62344-63B7-4DF5-8D0A-39C772AD8D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4C87C-4DD4-4A57-A9EA-1EDFC2A20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35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62344-63B7-4DF5-8D0A-39C772AD8D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4C87C-4DD4-4A57-A9EA-1EDFC2A20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907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62344-63B7-4DF5-8D0A-39C772AD8D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4C87C-4DD4-4A57-A9EA-1EDFC2A20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779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62344-63B7-4DF5-8D0A-39C772AD8D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4C87C-4DD4-4A57-A9EA-1EDFC2A20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255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62344-63B7-4DF5-8D0A-39C772AD8D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4C87C-4DD4-4A57-A9EA-1EDFC2A20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000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62344-63B7-4DF5-8D0A-39C772AD8D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4C87C-4DD4-4A57-A9EA-1EDFC2A20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907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 descr=" Структура одного раунда ГОСТ 28147-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3174"/>
            <a:ext cx="10799871" cy="6691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1098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709369"/>
              </p:ext>
            </p:extLst>
          </p:nvPr>
        </p:nvGraphicFramePr>
        <p:xfrm>
          <a:off x="838200" y="756750"/>
          <a:ext cx="10515600" cy="57701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8400">
                  <a:extLst>
                    <a:ext uri="{9D8B030D-6E8A-4147-A177-3AD203B41FA5}">
                      <a16:colId xmlns:a16="http://schemas.microsoft.com/office/drawing/2014/main" val="3823615605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3788054441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3438484698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727456309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3359180560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3502085124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4118320593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358269192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481666222"/>
                    </a:ext>
                  </a:extLst>
                </a:gridCol>
              </a:tblGrid>
              <a:tr h="505240"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9025612"/>
                  </a:ext>
                </a:extLst>
              </a:tr>
              <a:tr h="505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Раунд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642305295"/>
                  </a:ext>
                </a:extLst>
              </a:tr>
              <a:tr h="505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Подключ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0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1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2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3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4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5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6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7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550923416"/>
                  </a:ext>
                </a:extLst>
              </a:tr>
              <a:tr h="407671">
                <a:tc gridSpan="9"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9991111"/>
                  </a:ext>
                </a:extLst>
              </a:tr>
              <a:tr h="505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Раунд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971603255"/>
                  </a:ext>
                </a:extLst>
              </a:tr>
              <a:tr h="505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Подключ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0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1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2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3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4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5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6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7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403304652"/>
                  </a:ext>
                </a:extLst>
              </a:tr>
              <a:tr h="407671">
                <a:tc gridSpan="9"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0267375"/>
                  </a:ext>
                </a:extLst>
              </a:tr>
              <a:tr h="505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Раунд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952750738"/>
                  </a:ext>
                </a:extLst>
              </a:tr>
              <a:tr h="505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Подключ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0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1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2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3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4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5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6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7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988762492"/>
                  </a:ext>
                </a:extLst>
              </a:tr>
              <a:tr h="407671">
                <a:tc gridSpan="9"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89767"/>
                  </a:ext>
                </a:extLst>
              </a:tr>
              <a:tr h="505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Раунд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749122931"/>
                  </a:ext>
                </a:extLst>
              </a:tr>
              <a:tr h="505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Подключ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7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6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5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4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3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2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1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K</a:t>
                      </a:r>
                      <a:r>
                        <a:rPr lang="ru-RU" sz="1200" baseline="-25000" dirty="0">
                          <a:effectLst/>
                        </a:rPr>
                        <a:t>0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4292529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5822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000737"/>
              </p:ext>
            </p:extLst>
          </p:nvPr>
        </p:nvGraphicFramePr>
        <p:xfrm>
          <a:off x="838200" y="493984"/>
          <a:ext cx="10515600" cy="61275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8400">
                  <a:extLst>
                    <a:ext uri="{9D8B030D-6E8A-4147-A177-3AD203B41FA5}">
                      <a16:colId xmlns:a16="http://schemas.microsoft.com/office/drawing/2014/main" val="1322141370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4019867622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3616720136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4042019702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3258121767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2966611612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4290862309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871827893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2859008331"/>
                    </a:ext>
                  </a:extLst>
                </a:gridCol>
              </a:tblGrid>
              <a:tr h="588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Раунд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98327392"/>
                  </a:ext>
                </a:extLst>
              </a:tr>
              <a:tr h="588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Подключ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7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6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5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4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3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2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1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0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526328496"/>
                  </a:ext>
                </a:extLst>
              </a:tr>
              <a:tr h="474463">
                <a:tc gridSpan="9"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9582669"/>
                  </a:ext>
                </a:extLst>
              </a:tr>
              <a:tr h="588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Раунд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4184278098"/>
                  </a:ext>
                </a:extLst>
              </a:tr>
              <a:tr h="588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Подключ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7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6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5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4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3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2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1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0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27681043"/>
                  </a:ext>
                </a:extLst>
              </a:tr>
              <a:tr h="474463">
                <a:tc gridSpan="9"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48585"/>
                  </a:ext>
                </a:extLst>
              </a:tr>
              <a:tr h="588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Раунд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3898368484"/>
                  </a:ext>
                </a:extLst>
              </a:tr>
              <a:tr h="588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Подключ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7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6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5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4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3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2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1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0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615603176"/>
                  </a:ext>
                </a:extLst>
              </a:tr>
              <a:tr h="474463">
                <a:tc gridSpan="9">
                  <a:txBody>
                    <a:bodyPr/>
                    <a:lstStyle/>
                    <a:p>
                      <a:endParaRPr lang="ru-RU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5696219"/>
                  </a:ext>
                </a:extLst>
              </a:tr>
              <a:tr h="588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Раунд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293266614"/>
                  </a:ext>
                </a:extLst>
              </a:tr>
              <a:tr h="588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Подключ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7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6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5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4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3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2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K</a:t>
                      </a:r>
                      <a:r>
                        <a:rPr lang="ru-RU" sz="1200" baseline="-25000">
                          <a:effectLst/>
                        </a:rPr>
                        <a:t>1</a:t>
                      </a: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K</a:t>
                      </a:r>
                      <a:r>
                        <a:rPr lang="ru-RU" sz="1200" baseline="-25000" dirty="0">
                          <a:effectLst/>
                        </a:rPr>
                        <a:t>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extLst>
                  <a:ext uri="{0D108BD9-81ED-4DB2-BD59-A6C34878D82A}">
                    <a16:rowId xmlns:a16="http://schemas.microsoft.com/office/drawing/2014/main" val="14984245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542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35296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144</Words>
  <Application>Microsoft Office PowerPoint</Application>
  <PresentationFormat>Широкоэкранный</PresentationFormat>
  <Paragraphs>144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Левченков Александр</dc:creator>
  <cp:lastModifiedBy>Левченков Александр</cp:lastModifiedBy>
  <cp:revision>1</cp:revision>
  <dcterms:created xsi:type="dcterms:W3CDTF">2020-03-05T06:00:10Z</dcterms:created>
  <dcterms:modified xsi:type="dcterms:W3CDTF">2020-03-05T06:03:14Z</dcterms:modified>
</cp:coreProperties>
</file>